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8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8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4.xml" ContentType="application/vnd.openxmlformats-officedocument.theme+xml"/>
  <Override PartName="/ppt/slideLayouts/slideLayout76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71" r:id="rId2"/>
    <p:sldMasterId id="2147483689" r:id="rId3"/>
    <p:sldMasterId id="2147483707" r:id="rId4"/>
    <p:sldMasterId id="2147483742" r:id="rId5"/>
  </p:sldMasterIdLst>
  <p:sldIdLst>
    <p:sldId id="256" r:id="rId6"/>
    <p:sldId id="257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-114" y="-23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334238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91997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109352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503889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616815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369563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82535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327459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779275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674446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91622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539105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558442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719902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846476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210509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804170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237222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056638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089750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570922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25896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871589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4977086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6071641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885657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989109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3870609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9321744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7336536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459555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67784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1961043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240457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0521814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3110188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7958753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1567098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8746125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3764222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1007774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56620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4636235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2532229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71586252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9436459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669565452"/>
      </p:ext>
    </p:extLst>
  </p:cSld>
  <p:clrMapOvr>
    <a:masterClrMapping/>
  </p:clrMapOvr>
  <p:hf sldNum="0" hdr="0" ftr="0" dt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37738036"/>
      </p:ext>
    </p:extLst>
  </p:cSld>
  <p:clrMapOvr>
    <a:masterClrMapping/>
  </p:clrMapOvr>
  <p:hf sldNum="0" hdr="0" ftr="0" dt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1997662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6959097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5825684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2277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4702215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532292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8973729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0972264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4849252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455468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6953785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7047393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49769685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92868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868733857"/>
      </p:ext>
    </p:extLst>
  </p:cSld>
  <p:clrMapOvr>
    <a:masterClrMapping/>
  </p:clrMapOvr>
  <p:hf sldNum="0" hdr="0" ftr="0" dt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4854693"/>
      </p:ext>
    </p:extLst>
  </p:cSld>
  <p:clrMapOvr>
    <a:masterClrMapping/>
  </p:clrMapOvr>
  <p:hf sldNum="0" hdr="0" ftr="0" dt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333774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01693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21" Type="http://schemas.openxmlformats.org/officeDocument/2006/relationships/image" Target="../media/image8.png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Relationship Id="rId22" Type="http://schemas.openxmlformats.org/officeDocument/2006/relationships/image" Target="../media/image9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21" Type="http://schemas.openxmlformats.org/officeDocument/2006/relationships/image" Target="../media/image12.png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10.pn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Relationship Id="rId22" Type="http://schemas.openxmlformats.org/officeDocument/2006/relationships/image" Target="../media/image1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17" Type="http://schemas.openxmlformats.org/officeDocument/2006/relationships/theme" Target="../theme/theme5.xml"/><Relationship Id="rId2" Type="http://schemas.openxmlformats.org/officeDocument/2006/relationships/slideLayout" Target="../slideLayouts/slideLayout69.xml"/><Relationship Id="rId16" Type="http://schemas.openxmlformats.org/officeDocument/2006/relationships/slideLayout" Target="../slideLayouts/slideLayout83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643098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54742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7173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pPr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32007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  <p:sldLayoutId id="2147483757" r:id="rId15"/>
    <p:sldLayoutId id="2147483758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8435" y="821725"/>
            <a:ext cx="9488331" cy="1311876"/>
          </a:xfrm>
        </p:spPr>
        <p:txBody>
          <a:bodyPr anchor="ctr"/>
          <a:lstStyle/>
          <a:p>
            <a:pPr algn="ctr"/>
            <a:r>
              <a:rPr lang="ru-RU" dirty="0" smtClean="0"/>
              <a:t>САМОПРЕЗЕНТАЦИЯ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98434" y="2973293"/>
            <a:ext cx="10188549" cy="163989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Педагога-Психолога, классного руководителя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МБОУ СШ № 2 им. Н.С. Хрущева с. Майртуп Курчалоевского района</a:t>
            </a:r>
          </a:p>
          <a:p>
            <a:r>
              <a:rPr lang="ru-RU" dirty="0" err="1" smtClean="0">
                <a:solidFill>
                  <a:srgbClr val="FFFF00"/>
                </a:solidFill>
              </a:rPr>
              <a:t>Усаева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Шамхана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Бадрудиевича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1686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6419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Часть 1: </a:t>
            </a:r>
            <a:r>
              <a:rPr lang="ru-RU" dirty="0" smtClean="0">
                <a:solidFill>
                  <a:srgbClr val="FF0000"/>
                </a:solidFill>
              </a:rPr>
              <a:t>Детство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6110" y="1715948"/>
            <a:ext cx="7236331" cy="346025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>
                <a:latin typeface="Cambria" panose="02040503050406030204" pitchFamily="18" charset="0"/>
              </a:rPr>
              <a:t>Родня: ???</a:t>
            </a:r>
            <a:br>
              <a:rPr lang="ru-RU" dirty="0" smtClean="0">
                <a:latin typeface="Cambria" panose="02040503050406030204" pitchFamily="18" charset="0"/>
              </a:rPr>
            </a:br>
            <a:r>
              <a:rPr lang="ru-RU" dirty="0" smtClean="0">
                <a:latin typeface="Cambria" panose="02040503050406030204" pitchFamily="18" charset="0"/>
              </a:rPr>
              <a:t>				</a:t>
            </a:r>
            <a:endParaRPr lang="ru-RU" dirty="0" smtClean="0">
              <a:latin typeface="Cambria" panose="02040503050406030204" pitchFamily="18" charset="0"/>
            </a:endParaRPr>
          </a:p>
          <a:p>
            <a:r>
              <a:rPr lang="ru-RU" dirty="0" smtClean="0">
                <a:latin typeface="Cambria" panose="02040503050406030204" pitchFamily="18" charset="0"/>
              </a:rPr>
              <a:t>	</a:t>
            </a:r>
            <a:r>
              <a:rPr lang="ru-RU" dirty="0" smtClean="0">
                <a:latin typeface="Cambria" panose="02040503050406030204" pitchFamily="18" charset="0"/>
              </a:rPr>
              <a:t>		</a:t>
            </a:r>
            <a:r>
              <a:rPr lang="ru-RU" dirty="0" smtClean="0">
                <a:latin typeface="Cambria" panose="02040503050406030204" pitchFamily="18" charset="0"/>
              </a:rPr>
              <a:t>Детство</a:t>
            </a:r>
            <a:r>
              <a:rPr lang="ru-RU" dirty="0" smtClean="0">
                <a:latin typeface="Cambria" panose="02040503050406030204" pitchFamily="18" charset="0"/>
              </a:rPr>
              <a:t>: ???</a:t>
            </a:r>
            <a:br>
              <a:rPr lang="ru-RU" dirty="0" smtClean="0">
                <a:latin typeface="Cambria" panose="02040503050406030204" pitchFamily="18" charset="0"/>
              </a:rPr>
            </a:br>
            <a:r>
              <a:rPr lang="ru-RU" dirty="0" smtClean="0">
                <a:latin typeface="Cambria" panose="02040503050406030204" pitchFamily="18" charset="0"/>
              </a:rPr>
              <a:t>										</a:t>
            </a:r>
            <a:endParaRPr lang="ru-RU" dirty="0" smtClean="0">
              <a:latin typeface="Cambria" panose="02040503050406030204" pitchFamily="18" charset="0"/>
            </a:endParaRPr>
          </a:p>
          <a:p>
            <a:r>
              <a:rPr lang="ru-RU" dirty="0" smtClean="0">
                <a:latin typeface="Cambria" panose="02040503050406030204" pitchFamily="18" charset="0"/>
              </a:rPr>
              <a:t>	</a:t>
            </a:r>
            <a:r>
              <a:rPr lang="ru-RU" dirty="0" smtClean="0">
                <a:latin typeface="Cambria" panose="02040503050406030204" pitchFamily="18" charset="0"/>
              </a:rPr>
              <a:t>								</a:t>
            </a:r>
            <a:r>
              <a:rPr lang="ru-RU" dirty="0" smtClean="0">
                <a:latin typeface="Cambria" panose="02040503050406030204" pitchFamily="18" charset="0"/>
              </a:rPr>
              <a:t>Учеба</a:t>
            </a:r>
            <a:r>
              <a:rPr lang="ru-RU" dirty="0" smtClean="0">
                <a:latin typeface="Cambria" panose="02040503050406030204" pitchFamily="18" charset="0"/>
              </a:rPr>
              <a:t>: ???</a:t>
            </a:r>
            <a:br>
              <a:rPr lang="ru-RU" dirty="0" smtClean="0">
                <a:latin typeface="Cambria" panose="02040503050406030204" pitchFamily="18" charset="0"/>
              </a:rPr>
            </a:br>
            <a:r>
              <a:rPr lang="ru-RU" dirty="0" smtClean="0">
                <a:latin typeface="Cambria" panose="02040503050406030204" pitchFamily="18" charset="0"/>
              </a:rPr>
              <a:t/>
            </a:r>
            <a:br>
              <a:rPr lang="ru-RU" dirty="0" smtClean="0">
                <a:latin typeface="Cambria" panose="020405030504060302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7" name="Picture 3" descr="D:\Общаг\Личное\новые фото\Сентябрь 1993 г..jpg"/>
          <p:cNvPicPr>
            <a:picLocks noChangeAspect="1" noChangeArrowheads="1"/>
          </p:cNvPicPr>
          <p:nvPr/>
        </p:nvPicPr>
        <p:blipFill>
          <a:blip r:embed="rId2"/>
          <a:srcRect t="13638" r="129" b="9490"/>
          <a:stretch>
            <a:fillRect/>
          </a:stretch>
        </p:blipFill>
        <p:spPr bwMode="auto">
          <a:xfrm>
            <a:off x="7801326" y="1071154"/>
            <a:ext cx="4085876" cy="48855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251122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Часть 2:</a:t>
            </a:r>
            <a:r>
              <a:rPr lang="ru-RU" dirty="0" smtClean="0"/>
              <a:t> Жизненные приоритеты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293" y="2281616"/>
            <a:ext cx="8946541" cy="26775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/>
              <a:t>Интересы и увлечения?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Кем хотел стать и как пришел к такому выводу?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Кем стал и решения на пути становления?</a:t>
            </a:r>
          </a:p>
        </p:txBody>
      </p:sp>
    </p:spTree>
    <p:extLst>
      <p:ext uri="{BB962C8B-B14F-4D97-AF65-F5344CB8AC3E}">
        <p14:creationId xmlns="" xmlns:p14="http://schemas.microsoft.com/office/powerpoint/2010/main" val="223234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Часть 3: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Работа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5059" y="2298356"/>
            <a:ext cx="10359553" cy="255373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Как случилось так что пришел в образовательную сферу???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						Педагогическое кредо???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											Жизненное кредо???</a:t>
            </a:r>
          </a:p>
        </p:txBody>
      </p:sp>
    </p:spTree>
    <p:extLst>
      <p:ext uri="{BB962C8B-B14F-4D97-AF65-F5344CB8AC3E}">
        <p14:creationId xmlns="" xmlns:p14="http://schemas.microsoft.com/office/powerpoint/2010/main" val="167625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43000">
              <a:srgbClr val="92D050">
                <a:alpha val="40000"/>
                <a:lumMod val="71000"/>
                <a:lumOff val="29000"/>
              </a:srgb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Часть 4: </a:t>
            </a:r>
            <a:r>
              <a:rPr lang="ru-RU" dirty="0" smtClean="0"/>
              <a:t>Планы на будущее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96707" y="3080378"/>
            <a:ext cx="8915400" cy="12221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/>
              <a:t>Что дальше?</a:t>
            </a:r>
            <a:endParaRPr lang="ru-RU" sz="5400" dirty="0"/>
          </a:p>
        </p:txBody>
      </p:sp>
    </p:spTree>
    <p:extLst>
      <p:ext uri="{BB962C8B-B14F-4D97-AF65-F5344CB8AC3E}">
        <p14:creationId xmlns="" xmlns:p14="http://schemas.microsoft.com/office/powerpoint/2010/main" val="382595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1_Ион">
  <a:themeElements>
    <a:clrScheme name="Ион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BACC050B-8757-4460-95D8-E37B46A6B421}"/>
    </a:ext>
  </a:extLst>
</a:theme>
</file>

<file path=ppt/theme/theme3.xml><?xml version="1.0" encoding="utf-8"?>
<a:theme xmlns:a="http://schemas.openxmlformats.org/drawingml/2006/main" name="2_Ион">
  <a:themeElements>
    <a:clrScheme name="Ион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5A2F9111-B2DB-470C-BA56-608F9B658826}"/>
    </a:ext>
  </a:extLst>
</a:theme>
</file>

<file path=ppt/theme/theme4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5.xml><?xml version="1.0" encoding="utf-8"?>
<a:theme xmlns:a="http://schemas.openxmlformats.org/drawingml/2006/main" name="1_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121</TotalTime>
  <Words>78</Words>
  <Application>Microsoft Office PowerPoint</Application>
  <PresentationFormat>Произвольный</PresentationFormat>
  <Paragraphs>22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Ион</vt:lpstr>
      <vt:lpstr>1_Ион</vt:lpstr>
      <vt:lpstr>2_Ион</vt:lpstr>
      <vt:lpstr>Легкий дым</vt:lpstr>
      <vt:lpstr>1_Легкий дым</vt:lpstr>
      <vt:lpstr>САМОПРЕЗЕНТАЦИЯ</vt:lpstr>
      <vt:lpstr>Часть 1: Детство</vt:lpstr>
      <vt:lpstr>Часть 2: Жизненные приоритеты</vt:lpstr>
      <vt:lpstr>Часть 3: Работа</vt:lpstr>
      <vt:lpstr>Часть 4: Планы на будущее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САМОПРЕЗЕНТАЦИЯ</dc:title>
  <dc:creator>Шамхан Усаев</dc:creator>
  <cp:lastModifiedBy>HALID</cp:lastModifiedBy>
  <cp:revision>8</cp:revision>
  <dcterms:created xsi:type="dcterms:W3CDTF">2017-01-15T19:33:18Z</dcterms:created>
  <dcterms:modified xsi:type="dcterms:W3CDTF">2017-01-16T06:02:52Z</dcterms:modified>
</cp:coreProperties>
</file>