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5" r:id="rId6"/>
    <p:sldId id="260" r:id="rId7"/>
    <p:sldId id="261" r:id="rId8"/>
    <p:sldId id="262" r:id="rId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922D7-92DA-4D72-86B5-D40B123E0D33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8AF2-C3B2-4B2B-A12B-8B64D14F9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9030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922D7-92DA-4D72-86B5-D40B123E0D33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8AF2-C3B2-4B2B-A12B-8B64D14F9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47270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922D7-92DA-4D72-86B5-D40B123E0D33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8AF2-C3B2-4B2B-A12B-8B64D14F9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46633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922D7-92DA-4D72-86B5-D40B123E0D33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8AF2-C3B2-4B2B-A12B-8B64D14F9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64752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922D7-92DA-4D72-86B5-D40B123E0D33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8AF2-C3B2-4B2B-A12B-8B64D14F9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65056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922D7-92DA-4D72-86B5-D40B123E0D33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8AF2-C3B2-4B2B-A12B-8B64D14F9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5934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922D7-92DA-4D72-86B5-D40B123E0D33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8AF2-C3B2-4B2B-A12B-8B64D14F9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85020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922D7-92DA-4D72-86B5-D40B123E0D33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8AF2-C3B2-4B2B-A12B-8B64D14F9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37735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922D7-92DA-4D72-86B5-D40B123E0D33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8AF2-C3B2-4B2B-A12B-8B64D14F9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8123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922D7-92DA-4D72-86B5-D40B123E0D33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8AF2-C3B2-4B2B-A12B-8B64D14F9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807108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D922D7-92DA-4D72-86B5-D40B123E0D33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978AF2-C3B2-4B2B-A12B-8B64D14F9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5633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D922D7-92DA-4D72-86B5-D40B123E0D33}" type="datetimeFigureOut">
              <a:rPr lang="ru-RU" smtClean="0"/>
              <a:t>02.05.2024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978AF2-C3B2-4B2B-A12B-8B64D14F93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56474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90288" y="2523744"/>
            <a:ext cx="7196328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Презентация о приготовлении поварами школьной столовой горячего завтрака</a:t>
            </a:r>
            <a:endParaRPr lang="ru-RU" sz="4400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3" y="946403"/>
            <a:ext cx="4724401" cy="35433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5373685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739" b="23535"/>
          <a:stretch/>
        </p:blipFill>
        <p:spPr>
          <a:xfrm>
            <a:off x="513015" y="557782"/>
            <a:ext cx="3304001" cy="4773170"/>
          </a:xfrm>
        </p:spPr>
      </p:pic>
      <p:pic>
        <p:nvPicPr>
          <p:cNvPr id="6" name="Объект 5"/>
          <p:cNvPicPr>
            <a:picLocks noGrp="1" noChangeAspect="1"/>
          </p:cNvPicPr>
          <p:nvPr>
            <p:ph sz="half" idx="2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580" b="11247"/>
          <a:stretch/>
        </p:blipFill>
        <p:spPr>
          <a:xfrm>
            <a:off x="4412556" y="1003972"/>
            <a:ext cx="3176963" cy="5377051"/>
          </a:xfr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191" b="11040"/>
          <a:stretch/>
        </p:blipFill>
        <p:spPr>
          <a:xfrm>
            <a:off x="8165592" y="281090"/>
            <a:ext cx="3364992" cy="57386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04570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67" b="34533"/>
          <a:stretch/>
        </p:blipFill>
        <p:spPr>
          <a:xfrm>
            <a:off x="929639" y="448056"/>
            <a:ext cx="5060521" cy="6135624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00" b="35333"/>
          <a:stretch/>
        </p:blipFill>
        <p:spPr>
          <a:xfrm>
            <a:off x="6335782" y="448056"/>
            <a:ext cx="5054594" cy="60700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20564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2608" y="432816"/>
            <a:ext cx="5458968" cy="5458968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5768" y="569028"/>
            <a:ext cx="4529328" cy="60370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189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59" y="928754"/>
            <a:ext cx="5611141" cy="4795390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824" y="359932"/>
            <a:ext cx="4690872" cy="3325095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344" y="3995929"/>
            <a:ext cx="4669868" cy="2711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436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68" y="234040"/>
            <a:ext cx="4654296" cy="62036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227" b="9784"/>
          <a:stretch/>
        </p:blipFill>
        <p:spPr>
          <a:xfrm>
            <a:off x="5413248" y="821250"/>
            <a:ext cx="6519332" cy="5029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3058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489" y="347473"/>
            <a:ext cx="5347656" cy="422452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05366" y="840029"/>
            <a:ext cx="5689810" cy="5604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44154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9189" y="374904"/>
            <a:ext cx="6395452" cy="54681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26414" y="540192"/>
            <a:ext cx="4805922" cy="611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63205703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8</Words>
  <Application>Microsoft Office PowerPoint</Application>
  <PresentationFormat>Широкоэкранный</PresentationFormat>
  <Paragraphs>1</Paragraphs>
  <Slides>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SPecialiST RePack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fizicPC</dc:creator>
  <cp:lastModifiedBy>fizicPC</cp:lastModifiedBy>
  <cp:revision>7</cp:revision>
  <dcterms:created xsi:type="dcterms:W3CDTF">2024-05-02T12:30:11Z</dcterms:created>
  <dcterms:modified xsi:type="dcterms:W3CDTF">2024-05-02T13:10:53Z</dcterms:modified>
</cp:coreProperties>
</file>