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22D7-92DA-4D72-86B5-D40B123E0D33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8AF2-C3B2-4B2B-A12B-8B64D14F9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903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22D7-92DA-4D72-86B5-D40B123E0D33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8AF2-C3B2-4B2B-A12B-8B64D14F9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72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22D7-92DA-4D72-86B5-D40B123E0D33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8AF2-C3B2-4B2B-A12B-8B64D14F9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633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22D7-92DA-4D72-86B5-D40B123E0D33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8AF2-C3B2-4B2B-A12B-8B64D14F9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75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22D7-92DA-4D72-86B5-D40B123E0D33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8AF2-C3B2-4B2B-A12B-8B64D14F9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505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22D7-92DA-4D72-86B5-D40B123E0D33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8AF2-C3B2-4B2B-A12B-8B64D14F9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93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22D7-92DA-4D72-86B5-D40B123E0D33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8AF2-C3B2-4B2B-A12B-8B64D14F9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502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22D7-92DA-4D72-86B5-D40B123E0D33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8AF2-C3B2-4B2B-A12B-8B64D14F9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773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22D7-92DA-4D72-86B5-D40B123E0D33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8AF2-C3B2-4B2B-A12B-8B64D14F9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12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22D7-92DA-4D72-86B5-D40B123E0D33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8AF2-C3B2-4B2B-A12B-8B64D14F9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10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22D7-92DA-4D72-86B5-D40B123E0D33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8AF2-C3B2-4B2B-A12B-8B64D14F9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63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922D7-92DA-4D72-86B5-D40B123E0D33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78AF2-C3B2-4B2B-A12B-8B64D14F9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47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90288" y="2523744"/>
            <a:ext cx="71963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о приготовлении поварами школьной столовой горячего завтрака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3" y="946403"/>
            <a:ext cx="4724401" cy="35433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7368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9" b="23535"/>
          <a:stretch/>
        </p:blipFill>
        <p:spPr>
          <a:xfrm>
            <a:off x="513015" y="557782"/>
            <a:ext cx="3304001" cy="477317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0" b="11247"/>
          <a:stretch/>
        </p:blipFill>
        <p:spPr>
          <a:xfrm>
            <a:off x="4412556" y="1003972"/>
            <a:ext cx="3176963" cy="537705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1" b="11040"/>
          <a:stretch/>
        </p:blipFill>
        <p:spPr>
          <a:xfrm>
            <a:off x="8165592" y="281090"/>
            <a:ext cx="3364992" cy="573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57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7" b="34533"/>
          <a:stretch/>
        </p:blipFill>
        <p:spPr>
          <a:xfrm>
            <a:off x="929639" y="448056"/>
            <a:ext cx="5060521" cy="61356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0" b="35333"/>
          <a:stretch/>
        </p:blipFill>
        <p:spPr>
          <a:xfrm>
            <a:off x="6335782" y="448056"/>
            <a:ext cx="5054594" cy="607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56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432816"/>
            <a:ext cx="5458968" cy="5458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768" y="569028"/>
            <a:ext cx="4529328" cy="603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89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" y="928754"/>
            <a:ext cx="5611141" cy="47953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824" y="359932"/>
            <a:ext cx="4690872" cy="33250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344" y="3995929"/>
            <a:ext cx="4669868" cy="271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43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" y="234040"/>
            <a:ext cx="4654296" cy="62036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7" b="9784"/>
          <a:stretch/>
        </p:blipFill>
        <p:spPr>
          <a:xfrm>
            <a:off x="5413248" y="821250"/>
            <a:ext cx="651933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5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9" y="347473"/>
            <a:ext cx="5347656" cy="42245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366" y="840029"/>
            <a:ext cx="5689810" cy="560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15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89" y="374904"/>
            <a:ext cx="6395452" cy="54681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414" y="540192"/>
            <a:ext cx="4805922" cy="611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057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</Words>
  <Application>Microsoft Office PowerPoint</Application>
  <PresentationFormat>Широкоэкранный</PresentationFormat>
  <Paragraphs>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fizicPC</dc:creator>
  <cp:lastModifiedBy>fizicPC</cp:lastModifiedBy>
  <cp:revision>7</cp:revision>
  <dcterms:created xsi:type="dcterms:W3CDTF">2024-05-02T12:30:11Z</dcterms:created>
  <dcterms:modified xsi:type="dcterms:W3CDTF">2024-05-02T13:10:53Z</dcterms:modified>
</cp:coreProperties>
</file>